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F92A8-C99B-0AA4-4287-A943FBD7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562EFA-618B-389A-8BD7-96F27928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A71A-7B58-4CCA-B56C-EBFBAE3C156F}" type="datetimeFigureOut">
              <a:rPr lang="zh-CN" altLang="en-US" smtClean="0"/>
              <a:t>2026/2/15</a:t>
            </a:fld>
            <a:endParaRPr lang="zh-CN" alt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18D7AA-2D79-2E66-EF86-959C69D0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FE5E11-83C3-F791-AE5D-7AF36D73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2CB1-F205-4984-8167-BF81474CE61E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13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24389F1-949D-F013-CBED-2A75EADE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altLang="zh-CN"/>
              <a:t>Mastertitelformat bearbeiten</a:t>
            </a:r>
            <a:endParaRPr lang="zh-CN" alt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D8986E-DE2F-513B-8777-FE25E3ABF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altLang="zh-CN"/>
              <a:t>Mastertextformat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  <a:endParaRPr lang="zh-CN" alt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58F9F1-DCF5-0881-0F72-0312B0B3E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65A71A-7B58-4CCA-B56C-EBFBAE3C156F}" type="datetimeFigureOut">
              <a:rPr lang="zh-CN" altLang="en-US" smtClean="0"/>
              <a:t>2026/2/15</a:t>
            </a:fld>
            <a:endParaRPr lang="zh-CN" alt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27B92C-16F2-DBA0-66AE-AEDAC1AFC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7880DA-515A-B021-5482-5F3972D25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042CB1-F205-4984-8167-BF81474CE61E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17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325210-0F89-18DF-1DE0-94FF7E32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3D6D76-FFAD-1B56-D070-F4EBC6E986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1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67EEBFF-4230-563C-AEE3-3BAA2AF5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636123-E740-A148-A55A-9BCBC2C101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2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502AC8F-457C-C121-8803-EF252CC9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B339F42-472E-DB1B-A7B6-7EBABAA01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2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C9C7731-7249-BBB7-DC21-DD44B1C6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1A469D-48F6-2929-410C-4AAA381C26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1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A07C367-380F-DF94-837B-8E3949329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5148CC-C0CB-FF96-5FE2-1EB44F28F5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2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5163B42-9AF7-7062-F4C2-97F61F05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6F1842-45B4-6B78-88A6-954B501F68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0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8458FB-CF6D-4181-F7B2-CFCB37B5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0E4115-6229-B72E-E061-85ACD85A81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5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A00FAF4-6860-2FF5-ECCF-C873D5D3A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3988C6-DBC7-5A07-3A6D-0207A3DF80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7503DD7-FCD4-AD3F-BD66-9C1D9E32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15EAA7-BFDA-5D96-51EE-1294FBEA4C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4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406F59-D6D8-65D1-AA7C-0BD759F6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E5CE79-5004-AC24-1243-66202DFD78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22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9A7D148-C5A7-7849-94CE-7FEB9BF2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BBC5B4-8787-1544-2C09-B95B9D5A52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7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89BB770-76AB-FC4C-B0BC-55AA85D4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E733EC-8202-95E3-83E1-7AD3602D15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78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DC8098-B8C7-BC34-7B4D-B5BB7095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3C8D32-3ECA-02D0-A80C-5782EFCE54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3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FA7EBD5-51AE-BAB6-17B1-A23312B3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ED28D9-86D3-B96D-9BDA-54E5901062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4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5A63F2D-28E8-5C31-876A-08B050FC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0D4A47-C0D4-DC94-CAE9-F3E049D469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17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AD481F5-48A0-E561-A40C-C5C26755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354836-3977-35DF-4955-E975B471FD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82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1B71D30-B38C-B029-AC89-E6F4E1743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35829B-F052-7C1C-33E7-9D320CC8EA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67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72DD396-FB3C-2A08-EC8D-58E8D2EC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DD2C0E-0002-7ABD-389A-48C7FCBE8F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78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8E03CDF-0C68-9665-299E-43BCCA0A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3F7F8F-D62B-3C79-4EC1-0CE5820E38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55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856E7C2-74FE-5AE9-8540-01B4727C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4F3BA8-0313-E540-A70D-7DF9DF4AFE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3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EB13439-35A5-56B8-22F5-264D8937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43D649-131D-EFC9-2E20-F3586A8CF4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7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7069F5-8B30-400E-D8E8-F6495CEA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4216C3-48E2-5903-FE7D-97F35E4A56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0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3FFE52-477E-A09D-48AF-C6DB4988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14F1C9-8212-1170-C760-D49F6F43D0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5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FCCD42-6784-16D4-38D5-B153D289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D1230E-C124-E85C-E2D9-FAFF2D2DC0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7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E1CD29-DBA3-846E-69AC-7723F407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FF78F5-3FD0-8326-355B-1D423ED28D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3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370282-7961-27BD-A250-308E5D95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2C504DD-641B-A118-09F4-CBB2657AB3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8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5ED4DF4-1230-1D66-8C02-4C4448D5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2CDC6B-11B4-EDC6-B1AC-EA813ECE3F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1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19A54E-C353-99BB-EA64-DF13A049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9B1486-74DD-5FA3-4CE0-1718319BE0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0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等线</vt:lpstr>
      <vt:lpstr>等线 Light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Jimmy Zhou</dc:creator>
  <cp:lastModifiedBy>Jimmy Zhou</cp:lastModifiedBy>
  <cp:revision>1</cp:revision>
  <dcterms:created xsi:type="dcterms:W3CDTF">2026-02-15T19:40:05Z</dcterms:created>
  <dcterms:modified xsi:type="dcterms:W3CDTF">2026-02-15T19:40:05Z</dcterms:modified>
</cp:coreProperties>
</file>